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45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8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4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0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5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97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02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1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0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4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7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AABF4-0AE8-4F3B-A1B4-AB3A3A9C70A2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0454-CA6D-41EF-AF07-D3B0F8FEF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7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2" descr="Army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9" y="0"/>
            <a:ext cx="55403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" name="Group 23"/>
          <p:cNvGrpSpPr>
            <a:grpSpLocks/>
          </p:cNvGrpSpPr>
          <p:nvPr/>
        </p:nvGrpSpPr>
        <p:grpSpPr bwMode="auto">
          <a:xfrm>
            <a:off x="0" y="587382"/>
            <a:ext cx="9144000" cy="200055"/>
            <a:chOff x="0" y="1021687"/>
            <a:chExt cx="9144000" cy="161607"/>
          </a:xfrm>
        </p:grpSpPr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0" y="1142355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1616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00" b="1" i="1" dirty="0">
                  <a:solidFill>
                    <a:srgbClr val="000000"/>
                  </a:solidFill>
                  <a:cs typeface="Arial" panose="020B0604020202020204" pitchFamily="34" charset="0"/>
                </a:rPr>
                <a:t>  </a:t>
              </a:r>
              <a:r>
                <a:rPr lang="en-US" altLang="en-US" sz="900" b="1" i="1" dirty="0">
                  <a:solidFill>
                    <a:srgbClr val="000000"/>
                  </a:solidFill>
                  <a:cs typeface="Arial" panose="020B0604020202020204" pitchFamily="34" charset="0"/>
                </a:rPr>
                <a:t>Fort Benning, Home of the MCoE </a:t>
              </a:r>
              <a:endParaRPr lang="en-US" altLang="en-US" sz="90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8310684" y="733"/>
            <a:ext cx="787400" cy="681038"/>
            <a:chOff x="8818284" y="9526"/>
            <a:chExt cx="850046" cy="708823"/>
          </a:xfrm>
        </p:grpSpPr>
        <p:pic>
          <p:nvPicPr>
            <p:cNvPr id="43" name="Picture 27" descr="TRADOC Pa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18284" y="157485"/>
              <a:ext cx="591977" cy="560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" descr="C:\Users\Bryon.bonnell\Desktop\MCOE Logo- Drum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" name="TextBox 13"/>
          <p:cNvSpPr txBox="1">
            <a:spLocks noChangeArrowheads="1"/>
          </p:cNvSpPr>
          <p:nvPr/>
        </p:nvSpPr>
        <p:spPr bwMode="auto">
          <a:xfrm>
            <a:off x="0" y="20509"/>
            <a:ext cx="914400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Cooke Conference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(6500)</a:t>
            </a:r>
            <a:endParaRPr lang="en-US" sz="1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">
              <a:buFont typeface="Arial" panose="020B0604020202020204" pitchFamily="34" charset="0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Seating Template</a:t>
            </a:r>
            <a:endParaRPr lang="en-US" sz="1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2345794" y="2209930"/>
            <a:ext cx="6610386" cy="3055659"/>
            <a:chOff x="2121264" y="2542715"/>
            <a:chExt cx="6302527" cy="2962367"/>
          </a:xfrm>
        </p:grpSpPr>
        <p:sp>
          <p:nvSpPr>
            <p:cNvPr id="70" name="desk1"/>
            <p:cNvSpPr>
              <a:spLocks noEditPoints="1" noChangeArrowheads="1"/>
            </p:cNvSpPr>
            <p:nvPr/>
          </p:nvSpPr>
          <p:spPr bwMode="auto">
            <a:xfrm rot="5400000">
              <a:off x="1006165" y="3771609"/>
              <a:ext cx="2760471" cy="53027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  <a:gd name="T10" fmla="*/ 21600 w 21600"/>
                <a:gd name="T11" fmla="*/ 10800 h 21600"/>
                <a:gd name="T12" fmla="*/ 10800 w 21600"/>
                <a:gd name="T13" fmla="*/ 21600 h 21600"/>
                <a:gd name="T14" fmla="*/ 0 w 21600"/>
                <a:gd name="T15" fmla="*/ 10800 h 21600"/>
                <a:gd name="T16" fmla="*/ 1000 w 21600"/>
                <a:gd name="T17" fmla="*/ 1000 h 21600"/>
                <a:gd name="T18" fmla="*/ 20600 w 21600"/>
                <a:gd name="T1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blipFill>
                  <a:blip r:embed="rId6"/>
                  <a:tile tx="0" ty="0" sx="100000" sy="100000" flip="none" algn="tl"/>
                </a:blipFill>
                <a:latin typeface="Arial Narrow" pitchFamily="34" charset="0"/>
                <a:cs typeface="+mn-cs"/>
              </a:endParaRPr>
            </a:p>
          </p:txBody>
        </p:sp>
        <p:pic>
          <p:nvPicPr>
            <p:cNvPr id="71" name="Picture 70" descr="imagesCAGO7EXD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2207" y="3482025"/>
              <a:ext cx="1096001" cy="1108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/>
            <p:cNvSpPr/>
            <p:nvPr/>
          </p:nvSpPr>
          <p:spPr>
            <a:xfrm rot="5400000">
              <a:off x="7606999" y="3085581"/>
              <a:ext cx="1350869" cy="2651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 rot="5400000">
              <a:off x="7615788" y="4697079"/>
              <a:ext cx="1350869" cy="2651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9" name="desk1"/>
            <p:cNvSpPr>
              <a:spLocks noEditPoints="1" noChangeArrowheads="1"/>
            </p:cNvSpPr>
            <p:nvPr/>
          </p:nvSpPr>
          <p:spPr bwMode="auto">
            <a:xfrm rot="10800000">
              <a:off x="2651538" y="2656511"/>
              <a:ext cx="4772466" cy="56163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  <a:gd name="T10" fmla="*/ 21600 w 21600"/>
                <a:gd name="T11" fmla="*/ 10800 h 21600"/>
                <a:gd name="T12" fmla="*/ 10800 w 21600"/>
                <a:gd name="T13" fmla="*/ 21600 h 21600"/>
                <a:gd name="T14" fmla="*/ 0 w 21600"/>
                <a:gd name="T15" fmla="*/ 10800 h 21600"/>
                <a:gd name="T16" fmla="*/ 1000 w 21600"/>
                <a:gd name="T17" fmla="*/ 1000 h 21600"/>
                <a:gd name="T18" fmla="*/ 20600 w 21600"/>
                <a:gd name="T1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blipFill>
                  <a:blip r:embed="rId6"/>
                  <a:tile tx="0" ty="0" sx="100000" sy="100000" flip="none" algn="tl"/>
                </a:blipFill>
                <a:latin typeface="Arial Narrow" pitchFamily="34" charset="0"/>
                <a:cs typeface="+mn-cs"/>
              </a:endParaRPr>
            </a:p>
          </p:txBody>
        </p:sp>
        <p:sp>
          <p:nvSpPr>
            <p:cNvPr id="80" name="desk1"/>
            <p:cNvSpPr>
              <a:spLocks noEditPoints="1" noChangeArrowheads="1"/>
            </p:cNvSpPr>
            <p:nvPr/>
          </p:nvSpPr>
          <p:spPr bwMode="auto">
            <a:xfrm rot="10800000">
              <a:off x="2651538" y="4829648"/>
              <a:ext cx="4772466" cy="58733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  <a:gd name="T10" fmla="*/ 21600 w 21600"/>
                <a:gd name="T11" fmla="*/ 10800 h 21600"/>
                <a:gd name="T12" fmla="*/ 10800 w 21600"/>
                <a:gd name="T13" fmla="*/ 21600 h 21600"/>
                <a:gd name="T14" fmla="*/ 0 w 21600"/>
                <a:gd name="T15" fmla="*/ 10800 h 21600"/>
                <a:gd name="T16" fmla="*/ 1000 w 21600"/>
                <a:gd name="T17" fmla="*/ 1000 h 21600"/>
                <a:gd name="T18" fmla="*/ 20600 w 21600"/>
                <a:gd name="T1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blipFill>
                  <a:blip r:embed="rId6"/>
                  <a:tile tx="0" ty="0" sx="100000" sy="100000" flip="none" algn="tl"/>
                </a:blipFill>
                <a:latin typeface="Arial Narrow" pitchFamily="34" charset="0"/>
                <a:cs typeface="+mn-cs"/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 flipH="1">
            <a:off x="2260278" y="1452802"/>
            <a:ext cx="87" cy="4427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1027283" y="5265588"/>
            <a:ext cx="7335271" cy="1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427772" y="2230658"/>
            <a:ext cx="70388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ight Arrow 86"/>
          <p:cNvSpPr/>
          <p:nvPr/>
        </p:nvSpPr>
        <p:spPr>
          <a:xfrm>
            <a:off x="745190" y="1032400"/>
            <a:ext cx="1078906" cy="323928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ight Arrow 109"/>
          <p:cNvSpPr/>
          <p:nvPr/>
        </p:nvSpPr>
        <p:spPr>
          <a:xfrm>
            <a:off x="668462" y="6184358"/>
            <a:ext cx="1078906" cy="323928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4571236" y="2454797"/>
            <a:ext cx="1124795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Table Max: 9</a:t>
            </a:r>
            <a:endParaRPr lang="en-US" sz="1400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327569" y="1036369"/>
            <a:ext cx="1157561" cy="3077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Wall Max: 10</a:t>
            </a:r>
            <a:endParaRPr lang="en-US" sz="1400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4571236" y="4722935"/>
            <a:ext cx="1124795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Table Max: 7</a:t>
            </a:r>
            <a:endParaRPr lang="en-US" sz="14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345761" y="6184644"/>
            <a:ext cx="1066189" cy="3077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Wall Max: 8</a:t>
            </a:r>
            <a:endParaRPr lang="en-US" sz="1400" b="1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1482603" y="1355937"/>
            <a:ext cx="556176" cy="230832"/>
            <a:chOff x="6890747" y="6012444"/>
            <a:chExt cx="556176" cy="230832"/>
          </a:xfrm>
        </p:grpSpPr>
        <p:sp>
          <p:nvSpPr>
            <p:cNvPr id="117" name="Rectangle 116"/>
            <p:cNvSpPr/>
            <p:nvPr/>
          </p:nvSpPr>
          <p:spPr>
            <a:xfrm>
              <a:off x="6890747" y="6065504"/>
              <a:ext cx="556176" cy="1247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929026" y="6012444"/>
              <a:ext cx="47961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DOOR</a:t>
              </a:r>
              <a:endParaRPr lang="en-US" sz="900" b="1" dirty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8288563" y="1402945"/>
            <a:ext cx="556176" cy="230832"/>
            <a:chOff x="6890747" y="6012444"/>
            <a:chExt cx="556176" cy="230832"/>
          </a:xfrm>
        </p:grpSpPr>
        <p:sp>
          <p:nvSpPr>
            <p:cNvPr id="120" name="Rectangle 119"/>
            <p:cNvSpPr/>
            <p:nvPr/>
          </p:nvSpPr>
          <p:spPr>
            <a:xfrm>
              <a:off x="6890747" y="6065504"/>
              <a:ext cx="556176" cy="12471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29026" y="6012444"/>
              <a:ext cx="47961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DOOR</a:t>
              </a:r>
              <a:endParaRPr lang="en-US" sz="900" b="1" dirty="0"/>
            </a:p>
          </p:txBody>
        </p:sp>
      </p:grpSp>
      <p:sp>
        <p:nvSpPr>
          <p:cNvPr id="122" name="TextBox 121"/>
          <p:cNvSpPr txBox="1"/>
          <p:nvPr/>
        </p:nvSpPr>
        <p:spPr>
          <a:xfrm rot="16200000">
            <a:off x="1884659" y="3565903"/>
            <a:ext cx="145661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Table Max: 4 or 6</a:t>
            </a:r>
            <a:endParaRPr lang="en-US" sz="1400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6209542" y="3541212"/>
            <a:ext cx="1185261" cy="3077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400" b="1"/>
            </a:lvl1pPr>
          </a:lstStyle>
          <a:p>
            <a:r>
              <a:rPr lang="en-US" dirty="0"/>
              <a:t>Total Max: 40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 rot="5400000">
            <a:off x="8236470" y="2797936"/>
            <a:ext cx="11416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PROJECTOR SCREEN</a:t>
            </a:r>
            <a:endParaRPr lang="en-US" sz="900" b="1" dirty="0"/>
          </a:p>
        </p:txBody>
      </p:sp>
      <p:sp>
        <p:nvSpPr>
          <p:cNvPr id="125" name="TextBox 124"/>
          <p:cNvSpPr txBox="1"/>
          <p:nvPr/>
        </p:nvSpPr>
        <p:spPr>
          <a:xfrm rot="5400000">
            <a:off x="8246302" y="4459589"/>
            <a:ext cx="11416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PROJECTOR SCREEN</a:t>
            </a:r>
            <a:endParaRPr lang="en-US" sz="900" b="1" dirty="0"/>
          </a:p>
        </p:txBody>
      </p:sp>
      <p:grpSp>
        <p:nvGrpSpPr>
          <p:cNvPr id="131" name="Group 130"/>
          <p:cNvGrpSpPr/>
          <p:nvPr/>
        </p:nvGrpSpPr>
        <p:grpSpPr>
          <a:xfrm>
            <a:off x="7121669" y="4781540"/>
            <a:ext cx="667170" cy="361272"/>
            <a:chOff x="7617881" y="1969845"/>
            <a:chExt cx="667170" cy="361272"/>
          </a:xfrm>
        </p:grpSpPr>
        <p:sp>
          <p:nvSpPr>
            <p:cNvPr id="132" name="Rectangle 131"/>
            <p:cNvSpPr/>
            <p:nvPr/>
          </p:nvSpPr>
          <p:spPr>
            <a:xfrm>
              <a:off x="7682361" y="1969845"/>
              <a:ext cx="541071" cy="36127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617881" y="2045683"/>
              <a:ext cx="66717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Computer</a:t>
              </a:r>
              <a:endParaRPr lang="en-US" sz="900" b="1" dirty="0"/>
            </a:p>
          </p:txBody>
        </p:sp>
      </p:grpSp>
      <p:sp>
        <p:nvSpPr>
          <p:cNvPr id="135" name="TextBox 12"/>
          <p:cNvSpPr txBox="1">
            <a:spLocks noChangeArrowheads="1"/>
          </p:cNvSpPr>
          <p:nvPr/>
        </p:nvSpPr>
        <p:spPr bwMode="auto">
          <a:xfrm rot="18304828">
            <a:off x="2442046" y="5541956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43" name="TextBox 13"/>
          <p:cNvSpPr txBox="1">
            <a:spLocks noChangeArrowheads="1"/>
          </p:cNvSpPr>
          <p:nvPr/>
        </p:nvSpPr>
        <p:spPr bwMode="auto">
          <a:xfrm>
            <a:off x="446089" y="2351983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55" name="Date Placeholder 23"/>
          <p:cNvSpPr>
            <a:spLocks noGrp="1"/>
          </p:cNvSpPr>
          <p:nvPr/>
        </p:nvSpPr>
        <p:spPr bwMode="auto">
          <a:xfrm>
            <a:off x="6840756" y="6228936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AS OF:  </a:t>
            </a:r>
            <a:r>
              <a:rPr lang="en-US" b="1" dirty="0" smtClean="0">
                <a:solidFill>
                  <a:srgbClr val="FF0000"/>
                </a:solidFill>
              </a:rPr>
              <a:t>Date/Time of Update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91255" y="2294851"/>
            <a:ext cx="265899" cy="2905009"/>
            <a:chOff x="1991255" y="2294851"/>
            <a:chExt cx="265899" cy="2905009"/>
          </a:xfrm>
        </p:grpSpPr>
        <p:sp>
          <p:nvSpPr>
            <p:cNvPr id="83" name="chair3"/>
            <p:cNvSpPr>
              <a:spLocks noEditPoints="1" noChangeArrowheads="1"/>
            </p:cNvSpPr>
            <p:nvPr/>
          </p:nvSpPr>
          <p:spPr bwMode="auto">
            <a:xfrm rot="16200000">
              <a:off x="1900004" y="4842710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84" name="chair3"/>
            <p:cNvSpPr>
              <a:spLocks noEditPoints="1" noChangeArrowheads="1"/>
            </p:cNvSpPr>
            <p:nvPr/>
          </p:nvSpPr>
          <p:spPr bwMode="auto">
            <a:xfrm rot="16200000">
              <a:off x="1872992" y="2413114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88" name="chair3"/>
            <p:cNvSpPr>
              <a:spLocks noEditPoints="1" noChangeArrowheads="1"/>
            </p:cNvSpPr>
            <p:nvPr/>
          </p:nvSpPr>
          <p:spPr bwMode="auto">
            <a:xfrm rot="16200000">
              <a:off x="1881364" y="2923206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89" name="chair3"/>
            <p:cNvSpPr>
              <a:spLocks noEditPoints="1" noChangeArrowheads="1"/>
            </p:cNvSpPr>
            <p:nvPr/>
          </p:nvSpPr>
          <p:spPr bwMode="auto">
            <a:xfrm rot="16200000">
              <a:off x="1881206" y="3423832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90" name="chair3"/>
            <p:cNvSpPr>
              <a:spLocks noEditPoints="1" noChangeArrowheads="1"/>
            </p:cNvSpPr>
            <p:nvPr/>
          </p:nvSpPr>
          <p:spPr bwMode="auto">
            <a:xfrm rot="16200000">
              <a:off x="1881364" y="3909406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91" name="chair3"/>
            <p:cNvSpPr>
              <a:spLocks noEditPoints="1" noChangeArrowheads="1"/>
            </p:cNvSpPr>
            <p:nvPr/>
          </p:nvSpPr>
          <p:spPr bwMode="auto">
            <a:xfrm rot="16200000">
              <a:off x="1896287" y="4364032"/>
              <a:ext cx="475413" cy="238887"/>
            </a:xfrm>
            <a:custGeom>
              <a:avLst/>
              <a:gdLst>
                <a:gd name="T0" fmla="*/ 10800 w 21600"/>
                <a:gd name="T1" fmla="*/ 0 h 21600"/>
                <a:gd name="T2" fmla="*/ 20275 w 21600"/>
                <a:gd name="T3" fmla="*/ 10800 h 21600"/>
                <a:gd name="T4" fmla="*/ 10800 w 21600"/>
                <a:gd name="T5" fmla="*/ 21600 h 21600"/>
                <a:gd name="T6" fmla="*/ 1303 w 21600"/>
                <a:gd name="T7" fmla="*/ 10800 h 21600"/>
                <a:gd name="T8" fmla="*/ 4828 w 21600"/>
                <a:gd name="T9" fmla="*/ 6639 h 21600"/>
                <a:gd name="T10" fmla="*/ 16846 w 21600"/>
                <a:gd name="T11" fmla="*/ 196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>
                <a:latin typeface="Arial Narrow" pitchFamily="34" charset="0"/>
                <a:cs typeface="Arial" charset="0"/>
              </a:endParaRPr>
            </a:p>
          </p:txBody>
        </p:sp>
      </p:grpSp>
      <p:sp>
        <p:nvSpPr>
          <p:cNvPr id="92" name="chair3"/>
          <p:cNvSpPr>
            <a:spLocks noEditPoints="1" noChangeArrowheads="1"/>
          </p:cNvSpPr>
          <p:nvPr/>
        </p:nvSpPr>
        <p:spPr bwMode="auto">
          <a:xfrm rot="16200000">
            <a:off x="1896881" y="4817564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1" name="TextBox 13"/>
          <p:cNvSpPr txBox="1">
            <a:spLocks noChangeArrowheads="1"/>
          </p:cNvSpPr>
          <p:nvPr/>
        </p:nvSpPr>
        <p:spPr bwMode="auto">
          <a:xfrm>
            <a:off x="407804" y="2835876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2" name="TextBox 13"/>
          <p:cNvSpPr txBox="1">
            <a:spLocks noChangeArrowheads="1"/>
          </p:cNvSpPr>
          <p:nvPr/>
        </p:nvSpPr>
        <p:spPr bwMode="auto">
          <a:xfrm>
            <a:off x="431833" y="3375947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3" name="TextBox 13"/>
          <p:cNvSpPr txBox="1">
            <a:spLocks noChangeArrowheads="1"/>
          </p:cNvSpPr>
          <p:nvPr/>
        </p:nvSpPr>
        <p:spPr bwMode="auto">
          <a:xfrm>
            <a:off x="423967" y="3834351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4" name="TextBox 13"/>
          <p:cNvSpPr txBox="1">
            <a:spLocks noChangeArrowheads="1"/>
          </p:cNvSpPr>
          <p:nvPr/>
        </p:nvSpPr>
        <p:spPr bwMode="auto">
          <a:xfrm>
            <a:off x="473629" y="4302868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5" name="TextBox 13"/>
          <p:cNvSpPr txBox="1">
            <a:spLocks noChangeArrowheads="1"/>
          </p:cNvSpPr>
          <p:nvPr/>
        </p:nvSpPr>
        <p:spPr bwMode="auto">
          <a:xfrm>
            <a:off x="502101" y="4731343"/>
            <a:ext cx="15417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 algn="r"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6" name="chair3"/>
          <p:cNvSpPr>
            <a:spLocks noEditPoints="1" noChangeArrowheads="1"/>
          </p:cNvSpPr>
          <p:nvPr/>
        </p:nvSpPr>
        <p:spPr bwMode="auto">
          <a:xfrm>
            <a:off x="2935140" y="1957345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7" name="chair3"/>
          <p:cNvSpPr>
            <a:spLocks noEditPoints="1" noChangeArrowheads="1"/>
          </p:cNvSpPr>
          <p:nvPr/>
        </p:nvSpPr>
        <p:spPr bwMode="auto">
          <a:xfrm>
            <a:off x="3518000" y="195734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8" name="chair3"/>
          <p:cNvSpPr>
            <a:spLocks noEditPoints="1" noChangeArrowheads="1"/>
          </p:cNvSpPr>
          <p:nvPr/>
        </p:nvSpPr>
        <p:spPr bwMode="auto">
          <a:xfrm>
            <a:off x="4059527" y="195718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09" name="chair3"/>
          <p:cNvSpPr>
            <a:spLocks noEditPoints="1" noChangeArrowheads="1"/>
          </p:cNvSpPr>
          <p:nvPr/>
        </p:nvSpPr>
        <p:spPr bwMode="auto">
          <a:xfrm>
            <a:off x="4616562" y="1958484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14" name="chair3"/>
          <p:cNvSpPr>
            <a:spLocks noEditPoints="1" noChangeArrowheads="1"/>
          </p:cNvSpPr>
          <p:nvPr/>
        </p:nvSpPr>
        <p:spPr bwMode="auto">
          <a:xfrm>
            <a:off x="5185421" y="195890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1" name="chair3"/>
          <p:cNvSpPr>
            <a:spLocks noEditPoints="1" noChangeArrowheads="1"/>
          </p:cNvSpPr>
          <p:nvPr/>
        </p:nvSpPr>
        <p:spPr bwMode="auto">
          <a:xfrm>
            <a:off x="5713093" y="195718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2" name="chair3"/>
          <p:cNvSpPr>
            <a:spLocks noEditPoints="1" noChangeArrowheads="1"/>
          </p:cNvSpPr>
          <p:nvPr/>
        </p:nvSpPr>
        <p:spPr bwMode="auto">
          <a:xfrm>
            <a:off x="6271782" y="1958907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3" name="chair3"/>
          <p:cNvSpPr>
            <a:spLocks noEditPoints="1" noChangeArrowheads="1"/>
          </p:cNvSpPr>
          <p:nvPr/>
        </p:nvSpPr>
        <p:spPr bwMode="auto">
          <a:xfrm>
            <a:off x="6830290" y="1957347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4" name="chair3"/>
          <p:cNvSpPr>
            <a:spLocks noEditPoints="1" noChangeArrowheads="1"/>
          </p:cNvSpPr>
          <p:nvPr/>
        </p:nvSpPr>
        <p:spPr bwMode="auto">
          <a:xfrm>
            <a:off x="7371439" y="1957186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6" name="chair3"/>
          <p:cNvSpPr>
            <a:spLocks noEditPoints="1" noChangeArrowheads="1"/>
          </p:cNvSpPr>
          <p:nvPr/>
        </p:nvSpPr>
        <p:spPr bwMode="auto">
          <a:xfrm rot="10800000">
            <a:off x="2945869" y="5287353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7" name="chair3"/>
          <p:cNvSpPr>
            <a:spLocks noEditPoints="1" noChangeArrowheads="1"/>
          </p:cNvSpPr>
          <p:nvPr/>
        </p:nvSpPr>
        <p:spPr bwMode="auto">
          <a:xfrm rot="10800000">
            <a:off x="3499632" y="5288893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8" name="chair3"/>
          <p:cNvSpPr>
            <a:spLocks noEditPoints="1" noChangeArrowheads="1"/>
          </p:cNvSpPr>
          <p:nvPr/>
        </p:nvSpPr>
        <p:spPr bwMode="auto">
          <a:xfrm rot="10800000">
            <a:off x="4065671" y="5290647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59" name="chair3"/>
          <p:cNvSpPr>
            <a:spLocks noEditPoints="1" noChangeArrowheads="1"/>
          </p:cNvSpPr>
          <p:nvPr/>
        </p:nvSpPr>
        <p:spPr bwMode="auto">
          <a:xfrm rot="10800000">
            <a:off x="4611280" y="5292600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0" name="chair3"/>
          <p:cNvSpPr>
            <a:spLocks noEditPoints="1" noChangeArrowheads="1"/>
          </p:cNvSpPr>
          <p:nvPr/>
        </p:nvSpPr>
        <p:spPr bwMode="auto">
          <a:xfrm rot="10800000">
            <a:off x="5186023" y="5290311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1" name="chair3"/>
          <p:cNvSpPr>
            <a:spLocks noEditPoints="1" noChangeArrowheads="1"/>
          </p:cNvSpPr>
          <p:nvPr/>
        </p:nvSpPr>
        <p:spPr bwMode="auto">
          <a:xfrm rot="10800000">
            <a:off x="5730631" y="5291929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2" name="chair3"/>
          <p:cNvSpPr>
            <a:spLocks noEditPoints="1" noChangeArrowheads="1"/>
          </p:cNvSpPr>
          <p:nvPr/>
        </p:nvSpPr>
        <p:spPr bwMode="auto">
          <a:xfrm rot="10800000">
            <a:off x="6277663" y="5287353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3" name="chair3"/>
          <p:cNvSpPr>
            <a:spLocks noEditPoints="1" noChangeArrowheads="1"/>
          </p:cNvSpPr>
          <p:nvPr/>
        </p:nvSpPr>
        <p:spPr bwMode="auto">
          <a:xfrm rot="10800000">
            <a:off x="7284020" y="5289894"/>
            <a:ext cx="475413" cy="238887"/>
          </a:xfrm>
          <a:custGeom>
            <a:avLst/>
            <a:gdLst>
              <a:gd name="T0" fmla="*/ 10800 w 21600"/>
              <a:gd name="T1" fmla="*/ 0 h 21600"/>
              <a:gd name="T2" fmla="*/ 20275 w 21600"/>
              <a:gd name="T3" fmla="*/ 10800 h 21600"/>
              <a:gd name="T4" fmla="*/ 10800 w 21600"/>
              <a:gd name="T5" fmla="*/ 21600 h 21600"/>
              <a:gd name="T6" fmla="*/ 1303 w 21600"/>
              <a:gd name="T7" fmla="*/ 10800 h 21600"/>
              <a:gd name="T8" fmla="*/ 4828 w 21600"/>
              <a:gd name="T9" fmla="*/ 6639 h 21600"/>
              <a:gd name="T10" fmla="*/ 16846 w 21600"/>
              <a:gd name="T11" fmla="*/ 196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200">
              <a:latin typeface="Arial Narrow" pitchFamily="34" charset="0"/>
              <a:cs typeface="Arial" charset="0"/>
            </a:endParaRPr>
          </a:p>
        </p:txBody>
      </p:sp>
      <p:sp>
        <p:nvSpPr>
          <p:cNvPr id="165" name="TextBox 12"/>
          <p:cNvSpPr txBox="1">
            <a:spLocks noChangeArrowheads="1"/>
          </p:cNvSpPr>
          <p:nvPr/>
        </p:nvSpPr>
        <p:spPr bwMode="auto">
          <a:xfrm rot="18304828">
            <a:off x="2952519" y="1246460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6" name="TextBox 12"/>
          <p:cNvSpPr txBox="1">
            <a:spLocks noChangeArrowheads="1"/>
          </p:cNvSpPr>
          <p:nvPr/>
        </p:nvSpPr>
        <p:spPr bwMode="auto">
          <a:xfrm rot="18304828">
            <a:off x="3548530" y="1163295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7" name="TextBox 12"/>
          <p:cNvSpPr txBox="1">
            <a:spLocks noChangeArrowheads="1"/>
          </p:cNvSpPr>
          <p:nvPr/>
        </p:nvSpPr>
        <p:spPr bwMode="auto">
          <a:xfrm rot="18304828">
            <a:off x="4007498" y="1190713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8" name="TextBox 12"/>
          <p:cNvSpPr txBox="1">
            <a:spLocks noChangeArrowheads="1"/>
          </p:cNvSpPr>
          <p:nvPr/>
        </p:nvSpPr>
        <p:spPr bwMode="auto">
          <a:xfrm rot="18304828">
            <a:off x="4560054" y="1176945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69" name="TextBox 12"/>
          <p:cNvSpPr txBox="1">
            <a:spLocks noChangeArrowheads="1"/>
          </p:cNvSpPr>
          <p:nvPr/>
        </p:nvSpPr>
        <p:spPr bwMode="auto">
          <a:xfrm rot="18304828">
            <a:off x="5100917" y="1163296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0" name="TextBox 12"/>
          <p:cNvSpPr txBox="1">
            <a:spLocks noChangeArrowheads="1"/>
          </p:cNvSpPr>
          <p:nvPr/>
        </p:nvSpPr>
        <p:spPr bwMode="auto">
          <a:xfrm rot="18304828">
            <a:off x="5642065" y="1190713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1" name="TextBox 12"/>
          <p:cNvSpPr txBox="1">
            <a:spLocks noChangeArrowheads="1"/>
          </p:cNvSpPr>
          <p:nvPr/>
        </p:nvSpPr>
        <p:spPr bwMode="auto">
          <a:xfrm rot="18304828">
            <a:off x="6222967" y="1190713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2" name="TextBox 12"/>
          <p:cNvSpPr txBox="1">
            <a:spLocks noChangeArrowheads="1"/>
          </p:cNvSpPr>
          <p:nvPr/>
        </p:nvSpPr>
        <p:spPr bwMode="auto">
          <a:xfrm rot="18304828">
            <a:off x="6813443" y="1136472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3" name="TextBox 12"/>
          <p:cNvSpPr txBox="1">
            <a:spLocks noChangeArrowheads="1"/>
          </p:cNvSpPr>
          <p:nvPr/>
        </p:nvSpPr>
        <p:spPr bwMode="auto">
          <a:xfrm rot="18304828">
            <a:off x="7259783" y="1121544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4" name="TextBox 12"/>
          <p:cNvSpPr txBox="1">
            <a:spLocks noChangeArrowheads="1"/>
          </p:cNvSpPr>
          <p:nvPr/>
        </p:nvSpPr>
        <p:spPr bwMode="auto">
          <a:xfrm rot="18304828">
            <a:off x="4740155" y="5575949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5" name="TextBox 12"/>
          <p:cNvSpPr txBox="1">
            <a:spLocks noChangeArrowheads="1"/>
          </p:cNvSpPr>
          <p:nvPr/>
        </p:nvSpPr>
        <p:spPr bwMode="auto">
          <a:xfrm rot="18304828">
            <a:off x="5285243" y="5575950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6" name="TextBox 12"/>
          <p:cNvSpPr txBox="1">
            <a:spLocks noChangeArrowheads="1"/>
          </p:cNvSpPr>
          <p:nvPr/>
        </p:nvSpPr>
        <p:spPr bwMode="auto">
          <a:xfrm rot="18304828">
            <a:off x="5894582" y="5519433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7" name="TextBox 12"/>
          <p:cNvSpPr txBox="1">
            <a:spLocks noChangeArrowheads="1"/>
          </p:cNvSpPr>
          <p:nvPr/>
        </p:nvSpPr>
        <p:spPr bwMode="auto">
          <a:xfrm rot="18304828">
            <a:off x="3037335" y="5574366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8" name="TextBox 12"/>
          <p:cNvSpPr txBox="1">
            <a:spLocks noChangeArrowheads="1"/>
          </p:cNvSpPr>
          <p:nvPr/>
        </p:nvSpPr>
        <p:spPr bwMode="auto">
          <a:xfrm rot="18304828">
            <a:off x="3632622" y="5574367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sp>
        <p:nvSpPr>
          <p:cNvPr id="179" name="TextBox 12"/>
          <p:cNvSpPr txBox="1">
            <a:spLocks noChangeArrowheads="1"/>
          </p:cNvSpPr>
          <p:nvPr/>
        </p:nvSpPr>
        <p:spPr bwMode="auto">
          <a:xfrm rot="18304828">
            <a:off x="4147524" y="5575158"/>
            <a:ext cx="1478938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200" b="1" dirty="0" smtClean="0">
                <a:solidFill>
                  <a:srgbClr val="FF0000"/>
                </a:solidFill>
              </a:rPr>
              <a:t>Guest Name</a:t>
            </a:r>
            <a:endParaRPr lang="en-US" altLang="en-US" sz="12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1000" b="1" dirty="0" smtClean="0">
                <a:solidFill>
                  <a:srgbClr val="FF0000"/>
                </a:solidFill>
              </a:rPr>
              <a:t>      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Title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0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137</Words>
  <Application>Microsoft Office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Golding, Robert D. CPT MIL USA TRADOC</dc:creator>
  <cp:lastModifiedBy>Flynn, Carol S CIV USA TRADOC</cp:lastModifiedBy>
  <cp:revision>17</cp:revision>
  <cp:lastPrinted>2020-01-27T13:58:45Z</cp:lastPrinted>
  <dcterms:created xsi:type="dcterms:W3CDTF">2017-05-17T18:52:00Z</dcterms:created>
  <dcterms:modified xsi:type="dcterms:W3CDTF">2020-01-27T14:15:07Z</dcterms:modified>
</cp:coreProperties>
</file>